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710" r:id="rId4"/>
    <p:sldMasterId id="2147483722" r:id="rId5"/>
    <p:sldMasterId id="2147483734" r:id="rId6"/>
  </p:sldMasterIdLst>
  <p:notesMasterIdLst>
    <p:notesMasterId r:id="rId35"/>
  </p:notesMasterIdLst>
  <p:sldIdLst>
    <p:sldId id="257" r:id="rId7"/>
    <p:sldId id="258" r:id="rId8"/>
    <p:sldId id="259" r:id="rId9"/>
    <p:sldId id="260" r:id="rId10"/>
    <p:sldId id="261" r:id="rId11"/>
    <p:sldId id="262" r:id="rId12"/>
    <p:sldId id="263" r:id="rId13"/>
    <p:sldId id="266" r:id="rId14"/>
    <p:sldId id="299" r:id="rId15"/>
    <p:sldId id="298" r:id="rId16"/>
    <p:sldId id="275" r:id="rId17"/>
    <p:sldId id="295" r:id="rId18"/>
    <p:sldId id="268" r:id="rId19"/>
    <p:sldId id="269" r:id="rId20"/>
    <p:sldId id="300" r:id="rId21"/>
    <p:sldId id="301" r:id="rId22"/>
    <p:sldId id="302" r:id="rId23"/>
    <p:sldId id="303" r:id="rId24"/>
    <p:sldId id="271" r:id="rId25"/>
    <p:sldId id="309" r:id="rId26"/>
    <p:sldId id="273" r:id="rId27"/>
    <p:sldId id="277" r:id="rId28"/>
    <p:sldId id="278" r:id="rId29"/>
    <p:sldId id="279" r:id="rId30"/>
    <p:sldId id="306" r:id="rId31"/>
    <p:sldId id="274" r:id="rId32"/>
    <p:sldId id="304" r:id="rId33"/>
    <p:sldId id="308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7914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0627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8117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3016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0526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32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401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9440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589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260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886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512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1448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14044827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7/29/2021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7/29/2021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36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2021/7/29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jpeg"/><Relationship Id="rId10" Type="http://schemas.microsoft.com/office/2007/relationships/hdphoto" Target="../media/hdphoto2.wdp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1.png"/><Relationship Id="rId4" Type="http://schemas.openxmlformats.org/officeDocument/2006/relationships/image" Target="../media/image4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18" Type="http://schemas.openxmlformats.org/officeDocument/2006/relationships/image" Target="../media/image63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17" Type="http://schemas.openxmlformats.org/officeDocument/2006/relationships/image" Target="../media/image62.png"/><Relationship Id="rId2" Type="http://schemas.openxmlformats.org/officeDocument/2006/relationships/slideLayout" Target="../slideLayouts/slideLayout59.xml"/><Relationship Id="rId16" Type="http://schemas.openxmlformats.org/officeDocument/2006/relationships/image" Target="../media/image61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5" Type="http://schemas.openxmlformats.org/officeDocument/2006/relationships/image" Target="../media/image6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9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8.png"/><Relationship Id="rId5" Type="http://schemas.openxmlformats.org/officeDocument/2006/relationships/image" Target="../media/image56.png"/><Relationship Id="rId4" Type="http://schemas.openxmlformats.org/officeDocument/2006/relationships/image" Target="../media/image6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47.png"/><Relationship Id="rId7" Type="http://schemas.microsoft.com/office/2007/relationships/hdphoto" Target="../media/hdphoto22.wdp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48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7.png"/><Relationship Id="rId18" Type="http://schemas.microsoft.com/office/2007/relationships/hdphoto" Target="../media/hdphoto9.wdp"/><Relationship Id="rId3" Type="http://schemas.openxmlformats.org/officeDocument/2006/relationships/slideLayout" Target="../slideLayouts/slideLayout2.xml"/><Relationship Id="rId21" Type="http://schemas.openxmlformats.org/officeDocument/2006/relationships/slide" Target="slide4.xml"/><Relationship Id="rId7" Type="http://schemas.openxmlformats.org/officeDocument/2006/relationships/image" Target="../media/image14.png"/><Relationship Id="rId12" Type="http://schemas.microsoft.com/office/2007/relationships/hdphoto" Target="../media/hdphoto6.wdp"/><Relationship Id="rId17" Type="http://schemas.openxmlformats.org/officeDocument/2006/relationships/image" Target="../media/image19.png"/><Relationship Id="rId2" Type="http://schemas.openxmlformats.org/officeDocument/2006/relationships/audio" Target="../media/media2.mp3"/><Relationship Id="rId16" Type="http://schemas.microsoft.com/office/2007/relationships/hdphoto" Target="../media/hdphoto8.wdp"/><Relationship Id="rId20" Type="http://schemas.openxmlformats.org/officeDocument/2006/relationships/slide" Target="slide3.xml"/><Relationship Id="rId1" Type="http://schemas.microsoft.com/office/2007/relationships/media" Target="../media/media2.mp3"/><Relationship Id="rId6" Type="http://schemas.microsoft.com/office/2007/relationships/hdphoto" Target="../media/hdphoto3.wdp"/><Relationship Id="rId11" Type="http://schemas.openxmlformats.org/officeDocument/2006/relationships/image" Target="../media/image16.png"/><Relationship Id="rId5" Type="http://schemas.openxmlformats.org/officeDocument/2006/relationships/image" Target="../media/image13.png"/><Relationship Id="rId15" Type="http://schemas.openxmlformats.org/officeDocument/2006/relationships/image" Target="../media/image18.png"/><Relationship Id="rId10" Type="http://schemas.microsoft.com/office/2007/relationships/hdphoto" Target="../media/hdphoto5.wdp"/><Relationship Id="rId19" Type="http://schemas.openxmlformats.org/officeDocument/2006/relationships/image" Target="../media/image10.png"/><Relationship Id="rId4" Type="http://schemas.openxmlformats.org/officeDocument/2006/relationships/image" Target="../media/image12.jpeg"/><Relationship Id="rId9" Type="http://schemas.openxmlformats.org/officeDocument/2006/relationships/image" Target="../media/image15.png"/><Relationship Id="rId14" Type="http://schemas.microsoft.com/office/2007/relationships/hdphoto" Target="../media/hdphoto7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47.png"/><Relationship Id="rId7" Type="http://schemas.microsoft.com/office/2007/relationships/hdphoto" Target="../media/hdphoto22.wdp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4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37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1.png"/><Relationship Id="rId5" Type="http://schemas.openxmlformats.org/officeDocument/2006/relationships/image" Target="../media/image76.GIF"/><Relationship Id="rId4" Type="http://schemas.openxmlformats.org/officeDocument/2006/relationships/image" Target="../media/image75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1.png"/><Relationship Id="rId4" Type="http://schemas.openxmlformats.org/officeDocument/2006/relationships/image" Target="../media/image48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2.jpeg"/><Relationship Id="rId10" Type="http://schemas.openxmlformats.org/officeDocument/2006/relationships/slide" Target="slide2.xml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microsoft.com/office/2007/relationships/hdphoto" Target="../media/hdphoto6.wdp"/><Relationship Id="rId18" Type="http://schemas.openxmlformats.org/officeDocument/2006/relationships/image" Target="../media/image28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8.wdp"/><Relationship Id="rId7" Type="http://schemas.microsoft.com/office/2007/relationships/hdphoto" Target="../media/hdphoto5.wdp"/><Relationship Id="rId12" Type="http://schemas.openxmlformats.org/officeDocument/2006/relationships/image" Target="../media/image16.png"/><Relationship Id="rId17" Type="http://schemas.microsoft.com/office/2007/relationships/hdphoto" Target="../media/hdphoto14.wdp"/><Relationship Id="rId2" Type="http://schemas.openxmlformats.org/officeDocument/2006/relationships/audio" Target="../media/media3.mp3"/><Relationship Id="rId16" Type="http://schemas.openxmlformats.org/officeDocument/2006/relationships/image" Target="../media/image27.png"/><Relationship Id="rId20" Type="http://schemas.openxmlformats.org/officeDocument/2006/relationships/image" Target="../media/image18.png"/><Relationship Id="rId1" Type="http://schemas.microsoft.com/office/2007/relationships/media" Target="../media/media3.mp3"/><Relationship Id="rId6" Type="http://schemas.openxmlformats.org/officeDocument/2006/relationships/image" Target="../media/image15.png"/><Relationship Id="rId11" Type="http://schemas.microsoft.com/office/2007/relationships/hdphoto" Target="../media/hdphoto12.wdp"/><Relationship Id="rId24" Type="http://schemas.openxmlformats.org/officeDocument/2006/relationships/slide" Target="slide5.xml"/><Relationship Id="rId5" Type="http://schemas.openxmlformats.org/officeDocument/2006/relationships/image" Target="../media/image23.png"/><Relationship Id="rId15" Type="http://schemas.microsoft.com/office/2007/relationships/hdphoto" Target="../media/hdphoto13.wdp"/><Relationship Id="rId23" Type="http://schemas.openxmlformats.org/officeDocument/2006/relationships/slide" Target="slide6.xml"/><Relationship Id="rId10" Type="http://schemas.openxmlformats.org/officeDocument/2006/relationships/image" Target="../media/image25.png"/><Relationship Id="rId19" Type="http://schemas.microsoft.com/office/2007/relationships/hdphoto" Target="../media/hdphoto15.wdp"/><Relationship Id="rId4" Type="http://schemas.openxmlformats.org/officeDocument/2006/relationships/notesSlide" Target="../notesSlides/notesSlide2.xml"/><Relationship Id="rId9" Type="http://schemas.microsoft.com/office/2007/relationships/hdphoto" Target="../media/hdphoto11.wdp"/><Relationship Id="rId14" Type="http://schemas.openxmlformats.org/officeDocument/2006/relationships/image" Target="../media/image26.png"/><Relationship Id="rId22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11" Type="http://schemas.openxmlformats.org/officeDocument/2006/relationships/slide" Target="slide4.xml"/><Relationship Id="rId5" Type="http://schemas.openxmlformats.org/officeDocument/2006/relationships/image" Target="../media/image23.png"/><Relationship Id="rId10" Type="http://schemas.openxmlformats.org/officeDocument/2006/relationships/image" Target="../media/image29.png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microsoft.com/office/2007/relationships/hdphoto" Target="../media/hdphoto16.wdp"/><Relationship Id="rId18" Type="http://schemas.openxmlformats.org/officeDocument/2006/relationships/image" Target="../media/image33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19.wdp"/><Relationship Id="rId7" Type="http://schemas.microsoft.com/office/2007/relationships/hdphoto" Target="../media/hdphoto8.wdp"/><Relationship Id="rId12" Type="http://schemas.openxmlformats.org/officeDocument/2006/relationships/image" Target="../media/image31.png"/><Relationship Id="rId17" Type="http://schemas.microsoft.com/office/2007/relationships/hdphoto" Target="../media/hdphoto17.wdp"/><Relationship Id="rId2" Type="http://schemas.openxmlformats.org/officeDocument/2006/relationships/audio" Target="../media/media3.mp3"/><Relationship Id="rId16" Type="http://schemas.openxmlformats.org/officeDocument/2006/relationships/image" Target="../media/image32.png"/><Relationship Id="rId20" Type="http://schemas.openxmlformats.org/officeDocument/2006/relationships/image" Target="../media/image34.png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microsoft.com/office/2007/relationships/hdphoto" Target="../media/hdphoto3.wdp"/><Relationship Id="rId24" Type="http://schemas.openxmlformats.org/officeDocument/2006/relationships/slide" Target="slide7.xml"/><Relationship Id="rId5" Type="http://schemas.openxmlformats.org/officeDocument/2006/relationships/image" Target="../media/image30.jpeg"/><Relationship Id="rId15" Type="http://schemas.microsoft.com/office/2007/relationships/hdphoto" Target="../media/hdphoto6.wdp"/><Relationship Id="rId23" Type="http://schemas.openxmlformats.org/officeDocument/2006/relationships/slide" Target="slide8.xml"/><Relationship Id="rId10" Type="http://schemas.openxmlformats.org/officeDocument/2006/relationships/image" Target="../media/image13.png"/><Relationship Id="rId19" Type="http://schemas.microsoft.com/office/2007/relationships/hdphoto" Target="../media/hdphoto18.wdp"/><Relationship Id="rId4" Type="http://schemas.openxmlformats.org/officeDocument/2006/relationships/notesSlide" Target="../notesSlides/notesSlide3.xml"/><Relationship Id="rId9" Type="http://schemas.microsoft.com/office/2007/relationships/hdphoto" Target="../media/hdphoto5.wdp"/><Relationship Id="rId14" Type="http://schemas.openxmlformats.org/officeDocument/2006/relationships/image" Target="../media/image16.png"/><Relationship Id="rId22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slide" Target="slide6.xml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0.wdp"/><Relationship Id="rId5" Type="http://schemas.openxmlformats.org/officeDocument/2006/relationships/image" Target="../media/image22.png"/><Relationship Id="rId4" Type="http://schemas.microsoft.com/office/2007/relationships/hdphoto" Target="../media/hdphoto18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6.GIF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11" Type="http://schemas.microsoft.com/office/2007/relationships/hdphoto" Target="../media/hdphoto20.wdp"/><Relationship Id="rId5" Type="http://schemas.openxmlformats.org/officeDocument/2006/relationships/image" Target="../media/image35.jpeg"/><Relationship Id="rId10" Type="http://schemas.openxmlformats.org/officeDocument/2006/relationships/image" Target="../media/image37.png"/><Relationship Id="rId4" Type="http://schemas.openxmlformats.org/officeDocument/2006/relationships/notesSlide" Target="../notesSlides/notesSlide4.xml"/><Relationship Id="rId9" Type="http://schemas.microsoft.com/office/2007/relationships/hdphoto" Target="../media/hdphoto10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và khởi 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557020" y="6408420"/>
            <a:ext cx="9077325" cy="36830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/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Bản quyền thuộc về: FB Hương Thảo - https://www.facebook.com/huongthaoGADT/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2867660" y="1442085"/>
            <a:ext cx="6456680" cy="2016125"/>
            <a:chOff x="2118480" y="13161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18480" y="13161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208337" y="1556684"/>
              <a:ext cx="1378326" cy="991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anose="020F0704030504030204" charset="0"/>
                  <a:ea typeface="Microsoft YaHei" panose="020B0503020204020204" charset="-122"/>
                  <a:cs typeface="Arial Rounded MT Bold" panose="020F0704030504030204" charset="0"/>
                </a:rPr>
                <a:t>Tiết 1 + 2</a:t>
              </a:r>
              <a:endParaRPr kumimoji="0" lang="zh-CN" altLang="en-US" sz="8000" b="0" i="0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Rounded MT Bold" panose="020F0704030504030204" charset="0"/>
                <a:ea typeface="Microsoft YaHei" panose="020B0503020204020204" charset="-122"/>
                <a:cs typeface="Arial Rounded MT Bold" panose="020F0704030504030204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3407410" y="1694180"/>
            <a:ext cx="5893435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620217" y="276675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320929" y="349405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380626" y="348419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18074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702790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770238" y="490343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20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1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904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69703" y="244374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172200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244455" y="0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drap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1 người bạn trong rừng nói lời an ủi dê trắng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243205" y="525970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drap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tivi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đồng hồ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máy tính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quạt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10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3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4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1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3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4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7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1312</Words>
  <Application>Microsoft Office PowerPoint</Application>
  <PresentationFormat>Widescreen</PresentationFormat>
  <Paragraphs>214</Paragraphs>
  <Slides>28</Slides>
  <Notes>9</Notes>
  <HiddenSlides>0</HiddenSlides>
  <MMClips>5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28</vt:i4>
      </vt:variant>
    </vt:vector>
  </HeadingPairs>
  <TitlesOfParts>
    <vt:vector size="50" baseType="lpstr">
      <vt:lpstr>等线</vt:lpstr>
      <vt:lpstr>Lato Hairline</vt:lpstr>
      <vt:lpstr>Lato Light</vt:lpstr>
      <vt:lpstr>Lato Regular</vt:lpstr>
      <vt:lpstr>Microsoft YaHei</vt:lpstr>
      <vt:lpstr>方正黑体简体</vt:lpstr>
      <vt:lpstr>Arial</vt:lpstr>
      <vt:lpstr>Arial Black</vt:lpstr>
      <vt:lpstr>Arial Rounded MT Bold</vt:lpstr>
      <vt:lpstr>Arial-Rounded</vt:lpstr>
      <vt:lpstr>Calibri</vt:lpstr>
      <vt:lpstr>Calibri Light</vt:lpstr>
      <vt:lpstr>Franklin Gothic Book</vt:lpstr>
      <vt:lpstr>Franklin Gothic Medium</vt:lpstr>
      <vt:lpstr>Times New Roman</vt:lpstr>
      <vt:lpstr>Wingdings 2</vt:lpstr>
      <vt:lpstr>1_Office Theme</vt:lpstr>
      <vt:lpstr>2_Office Theme</vt:lpstr>
      <vt:lpstr>4_Office Theme</vt:lpstr>
      <vt:lpstr>Trek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Gọi bạn</vt:lpstr>
      <vt:lpstr>PowerPoint Presentation</vt:lpstr>
      <vt:lpstr>2. Đóng vai 1 người bạn trong rừng nói lời an ủi dê trắng</vt:lpstr>
      <vt:lpstr>Gọi bạn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tran thao</cp:lastModifiedBy>
  <cp:revision>3</cp:revision>
  <dcterms:created xsi:type="dcterms:W3CDTF">2021-07-29T09:33:52Z</dcterms:created>
  <dcterms:modified xsi:type="dcterms:W3CDTF">2021-07-29T09:48:57Z</dcterms:modified>
</cp:coreProperties>
</file>